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3F0E-256A-44B3-94FD-B3C36C638968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71B6-B601-4275-97E2-CAB2A45EB7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87323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3F0E-256A-44B3-94FD-B3C36C638968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71B6-B601-4275-97E2-CAB2A45EB7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299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3F0E-256A-44B3-94FD-B3C36C638968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71B6-B601-4275-97E2-CAB2A45EB7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0852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3F0E-256A-44B3-94FD-B3C36C638968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71B6-B601-4275-97E2-CAB2A45EB7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626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3F0E-256A-44B3-94FD-B3C36C638968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71B6-B601-4275-97E2-CAB2A45EB7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057263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3F0E-256A-44B3-94FD-B3C36C638968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71B6-B601-4275-97E2-CAB2A45EB7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31819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3F0E-256A-44B3-94FD-B3C36C638968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71B6-B601-4275-97E2-CAB2A45EB7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713432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3F0E-256A-44B3-94FD-B3C36C638968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71B6-B601-4275-97E2-CAB2A45EB7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25169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3F0E-256A-44B3-94FD-B3C36C638968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71B6-B601-4275-97E2-CAB2A45EB7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9048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3F0E-256A-44B3-94FD-B3C36C638968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71B6-B601-4275-97E2-CAB2A45EB7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272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3F0E-256A-44B3-94FD-B3C36C638968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71B6-B601-4275-97E2-CAB2A45EB7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10353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3F0E-256A-44B3-94FD-B3C36C638968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71B6-B601-4275-97E2-CAB2A45EB7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73562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3F0E-256A-44B3-94FD-B3C36C638968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71B6-B601-4275-97E2-CAB2A45EB7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79330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3F0E-256A-44B3-94FD-B3C36C638968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71B6-B601-4275-97E2-CAB2A45EB7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50384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3F0E-256A-44B3-94FD-B3C36C638968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71B6-B601-4275-97E2-CAB2A45EB7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61845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3F0E-256A-44B3-94FD-B3C36C638968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71B6-B601-4275-97E2-CAB2A45EB7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9890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13F0E-256A-44B3-94FD-B3C36C638968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3C171B6-B601-4275-97E2-CAB2A45EB7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39339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91144" y="2444336"/>
            <a:ext cx="8608175" cy="2600104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chemeClr val="accent5">
                    <a:lumMod val="50000"/>
                  </a:schemeClr>
                </a:solidFill>
              </a:rPr>
              <a:t>Общественная экспертиза</a:t>
            </a:r>
            <a:endParaRPr lang="ru-RU" sz="8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7321" y="318179"/>
            <a:ext cx="92223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Муниципальное бюджетное общеобразовательное учреждение</a:t>
            </a:r>
          </a:p>
          <a:p>
            <a:pPr algn="ct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«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Айская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средняя общеобразовательная школа»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44440" y="6108767"/>
            <a:ext cx="1356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2015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3605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549" y="226277"/>
            <a:ext cx="10126639" cy="1280890"/>
          </a:xfrm>
        </p:spPr>
        <p:txBody>
          <a:bodyPr>
            <a:noAutofit/>
          </a:bodyPr>
          <a:lstStyle/>
          <a:p>
            <a:pPr algn="l"/>
            <a:r>
              <a:rPr lang="ru-RU" dirty="0" smtClean="0">
                <a:solidFill>
                  <a:schemeClr val="accent2"/>
                </a:solidFill>
              </a:rPr>
              <a:t>Показатель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«Качество подготовки обучающихся и выпускников школы»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549" y="2429301"/>
            <a:ext cx="10266529" cy="420525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результаты </a:t>
            </a:r>
            <a:r>
              <a:rPr lang="ru-RU" sz="2800" dirty="0" err="1" smtClean="0">
                <a:solidFill>
                  <a:schemeClr val="accent5">
                    <a:lumMod val="50000"/>
                  </a:schemeClr>
                </a:solidFill>
              </a:rPr>
              <a:t>обученности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 по итогам учебного года;</a:t>
            </a:r>
          </a:p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результаты ОГЭ и ЕГЭ;</a:t>
            </a:r>
          </a:p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поступление выпускников в вузы.</a:t>
            </a:r>
            <a:endParaRPr lang="ru-RU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692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2"/>
                </a:solidFill>
              </a:rPr>
              <a:t>Показатель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«Условия реализации программ основного и дополнительного образования»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392601"/>
            <a:ext cx="8596668" cy="3880773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режим работы школы;</a:t>
            </a:r>
          </a:p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оснащенность учебной литературой, учебно-лабораторным оборудованием, компьютерной техникой, спортивным инвентарем;</a:t>
            </a:r>
          </a:p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доступ в Интернет;</a:t>
            </a:r>
          </a:p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работа сайта;</a:t>
            </a:r>
          </a:p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кадровая обеспеченность образовательного процесса.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47996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2"/>
                </a:solidFill>
              </a:rPr>
              <a:t>Показатель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«Внеучебная деятельность обучающихся»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р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езультативное 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у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частие в предметных олимпиадах;</a:t>
            </a:r>
          </a:p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конкурсах;</a:t>
            </a:r>
          </a:p>
          <a:p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н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аучно-практических, творческих, спортивных мероприятиях;</a:t>
            </a:r>
          </a:p>
          <a:p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о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рганизация досуга учеников;</a:t>
            </a:r>
          </a:p>
          <a:p>
            <a:r>
              <a:rPr lang="ru-RU" sz="2800" dirty="0" err="1" smtClean="0">
                <a:solidFill>
                  <a:schemeClr val="accent5">
                    <a:lumMod val="50000"/>
                  </a:schemeClr>
                </a:solidFill>
              </a:rPr>
              <a:t>профориентационная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  работа.</a:t>
            </a:r>
            <a:endParaRPr lang="ru-RU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9957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2"/>
                </a:solidFill>
              </a:rPr>
              <a:t>Показатель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«Условия пребывания обучающихся в учреждении»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624613"/>
            <a:ext cx="8596668" cy="3880773"/>
          </a:xfrm>
        </p:spPr>
        <p:txBody>
          <a:bodyPr/>
          <a:lstStyle/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психологический климат в школе;</a:t>
            </a:r>
          </a:p>
          <a:p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у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словия, созданные в целях сохранения и укрепления психологического и физического здоровья, безопасности учащихся;</a:t>
            </a:r>
          </a:p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организация питания.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06254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845091" cy="13208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2"/>
                </a:solidFill>
              </a:rPr>
              <a:t>Показатель </a:t>
            </a:r>
            <a:br>
              <a:rPr lang="ru-RU" dirty="0">
                <a:solidFill>
                  <a:schemeClr val="accent2"/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«Взаимодействие родительской общественности 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 учреждением»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665556"/>
            <a:ext cx="8596668" cy="3880773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с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тепень взаимодействия с администрацией, классным руководителем, учителями;</a:t>
            </a:r>
          </a:p>
          <a:p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э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ффективность системы информирования родителей о результатах обучения ребенка.</a:t>
            </a:r>
            <a:endParaRPr lang="ru-RU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1997904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152</TotalTime>
  <Words>130</Words>
  <Application>Microsoft Office PowerPoint</Application>
  <PresentationFormat>Произвольный</PresentationFormat>
  <Paragraphs>27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Грань</vt:lpstr>
      <vt:lpstr>Общественная экспертиза</vt:lpstr>
      <vt:lpstr>Показатель  «Качество подготовки обучающихся и выпускников школы»</vt:lpstr>
      <vt:lpstr>Показатель  «Условия реализации программ основного и дополнительного образования»</vt:lpstr>
      <vt:lpstr>Показатель  «Внеучебная деятельность обучающихся»</vt:lpstr>
      <vt:lpstr>Показатель  «Условия пребывания обучающихся в учреждении» </vt:lpstr>
      <vt:lpstr>Показатель  «Взаимодействие родительской общественности  с учреждением»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Общественная экспертиза</dc:title>
  <dc:creator>билиотека</dc:creator>
  <cp:lastModifiedBy>user</cp:lastModifiedBy>
  <cp:revision>13</cp:revision>
  <dcterms:created xsi:type="dcterms:W3CDTF">2015-04-27T06:21:13Z</dcterms:created>
  <dcterms:modified xsi:type="dcterms:W3CDTF">2015-05-12T10:55:19Z</dcterms:modified>
</cp:coreProperties>
</file>