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64" r:id="rId8"/>
    <p:sldId id="265" r:id="rId9"/>
    <p:sldId id="258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7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F555A-6E31-4E02-A1B9-269D4E6FD554}" type="datetimeFigureOut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57D51-9CD7-4BFF-9B12-7CD8C4F5C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48EB-F44A-4618-B219-8A335AFBAAA8}" type="datetimeFigureOut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1DF7-4E85-4E83-BBD5-10151C802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3C0C-28B2-4286-ACF4-538D5696B724}" type="datetimeFigureOut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9F247-1C5E-4159-A84D-1A9107C9F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96620-CF2E-4991-83F6-91A8B38C401B}" type="datetimeFigureOut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F608-9B08-4DB1-ADE3-2BDC13C91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AF096-905A-48E3-B7F4-FE5E2D5D9C28}" type="datetimeFigureOut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CCA7-AA10-4EEA-AC93-9FB832F5E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7C62-3FF5-46E5-83E3-9CD9F7B4FC62}" type="datetimeFigureOut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362F-D6F1-4D09-A570-862BF5D20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AF2E-7FBC-4C92-B528-3634422C013F}" type="datetimeFigureOut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E0EF-3030-4586-B903-BB56B885A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9DCD-58DE-4191-901A-BB77B75E0F7F}" type="datetimeFigureOut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7967-686D-4E5E-B6E3-2E8EA042E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D438-E1F1-4659-A6FE-BD418E3107AA}" type="datetimeFigureOut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D08A-B571-40A1-958D-EC281BDB5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B1A0-160C-4C02-B068-B8C717B58EE3}" type="datetimeFigureOut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B53B-C40C-44D1-B844-F27085AA7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2F56-AAC8-4698-8B34-21718DEE2631}" type="datetimeFigureOut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3E027-772A-4F3D-BF3F-A2EAD06C4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18D040-7776-48F8-A8AE-B7F60E7B5AA1}" type="datetimeFigureOut">
              <a:rPr lang="ru-RU"/>
              <a:pPr>
                <a:defRPr/>
              </a:pPr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F459B-050F-411B-8601-A0ABF1884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427538" y="4292600"/>
            <a:ext cx="4464050" cy="18002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Автор: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Калачикова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Елена Николаевна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Учитель начальных классов 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МБОУ 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Айская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СОШ»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5462918" cy="1953906"/>
          </a:xfrm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Безопасный интернет</a:t>
            </a:r>
            <a:endParaRPr lang="ru-RU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13"/>
          <p:cNvGrpSpPr>
            <a:grpSpLocks/>
          </p:cNvGrpSpPr>
          <p:nvPr/>
        </p:nvGrpSpPr>
        <p:grpSpPr bwMode="auto">
          <a:xfrm>
            <a:off x="5000625" y="4000500"/>
            <a:ext cx="3643313" cy="2571750"/>
            <a:chOff x="5000628" y="4000504"/>
            <a:chExt cx="3643338" cy="2571768"/>
          </a:xfrm>
        </p:grpSpPr>
        <p:pic>
          <p:nvPicPr>
            <p:cNvPr id="11268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28" y="5715016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9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071942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644" y="4857760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4929198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86710" y="5643578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29322" y="5715016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16" y="5643578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6380" y="4857760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8" y="4000504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7" name="Picture 7" descr="G:\самая классная\Новая папка\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929188"/>
            <a:ext cx="17145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13"/>
          <p:cNvGrpSpPr>
            <a:grpSpLocks/>
          </p:cNvGrpSpPr>
          <p:nvPr/>
        </p:nvGrpSpPr>
        <p:grpSpPr bwMode="auto">
          <a:xfrm>
            <a:off x="5000625" y="4000500"/>
            <a:ext cx="3643313" cy="2571750"/>
            <a:chOff x="5000628" y="4000504"/>
            <a:chExt cx="3643338" cy="2571768"/>
          </a:xfrm>
        </p:grpSpPr>
        <p:pic>
          <p:nvPicPr>
            <p:cNvPr id="12293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28" y="5715016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071942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644" y="4857760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4929198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86710" y="5643578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29322" y="5715016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16" y="5643578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6380" y="4857760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4" descr="G:\самая классная\Новая папка\bkgfXa6H_sQ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8" y="4000504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1" name="Picture 7" descr="G:\самая классная\Новая папка\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929188"/>
            <a:ext cx="17145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-облако 13"/>
          <p:cNvSpPr/>
          <p:nvPr/>
        </p:nvSpPr>
        <p:spPr>
          <a:xfrm>
            <a:off x="3286125" y="1357313"/>
            <a:ext cx="5286375" cy="2571750"/>
          </a:xfrm>
          <a:prstGeom prst="cloudCallout">
            <a:avLst>
              <a:gd name="adj1" fmla="val -42089"/>
              <a:gd name="adj2" fmla="val 6817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Семь золотых правил безопасного поведения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Интернете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4175"/>
            <a:ext cx="30940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924175"/>
            <a:ext cx="3311525" cy="3933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952750"/>
            <a:ext cx="3059112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3"/>
          <p:cNvGrpSpPr>
            <a:grpSpLocks/>
          </p:cNvGrpSpPr>
          <p:nvPr/>
        </p:nvGrpSpPr>
        <p:grpSpPr bwMode="auto">
          <a:xfrm>
            <a:off x="928688" y="2643188"/>
            <a:ext cx="3429000" cy="3214687"/>
            <a:chOff x="928662" y="2643182"/>
            <a:chExt cx="2857521" cy="2671306"/>
          </a:xfrm>
        </p:grpSpPr>
        <p:pic>
          <p:nvPicPr>
            <p:cNvPr id="14339" name="Picture 2" descr="G:\самая классная\Новая папка\14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2977" y="3090128"/>
              <a:ext cx="2643206" cy="222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0" name="Picture 7" descr="G:\самая классная\Новая папка\1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2643182"/>
              <a:ext cx="1714512" cy="1627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357188" y="3286125"/>
            <a:ext cx="3429000" cy="3214688"/>
            <a:chOff x="928662" y="2643182"/>
            <a:chExt cx="2857521" cy="2671306"/>
          </a:xfrm>
        </p:grpSpPr>
        <p:pic>
          <p:nvPicPr>
            <p:cNvPr id="15364" name="Picture 2" descr="G:\самая классная\Новая папка\14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2977" y="3090128"/>
              <a:ext cx="2643206" cy="222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7" descr="G:\самая классная\Новая папка\1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2643182"/>
              <a:ext cx="1714512" cy="1627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3" name="Содержимое 6" descr="47464672_Kamen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715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1"/>
          <p:cNvGrpSpPr>
            <a:grpSpLocks/>
          </p:cNvGrpSpPr>
          <p:nvPr/>
        </p:nvGrpSpPr>
        <p:grpSpPr bwMode="auto">
          <a:xfrm>
            <a:off x="1143000" y="1785938"/>
            <a:ext cx="6296025" cy="3494087"/>
            <a:chOff x="2357422" y="2357430"/>
            <a:chExt cx="6296052" cy="3494190"/>
          </a:xfrm>
        </p:grpSpPr>
        <p:pic>
          <p:nvPicPr>
            <p:cNvPr id="16387" name="Picture 6" descr="G:\самая классная\Новая папка\Безымянный - 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86446" y="2357430"/>
              <a:ext cx="2867028" cy="3494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8" name="Picture 7" descr="G:\самая классная\Новая папка\1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7422" y="2643182"/>
              <a:ext cx="3224218" cy="306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71500" y="1714500"/>
            <a:ext cx="8143875" cy="321468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Всегда помни своё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Интернет-Королевское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имя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 не кланяйся всем подряд!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71500" y="1714500"/>
            <a:ext cx="8286750" cy="350043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поддавайся ярким рекламам-указателям и не ходи тропками путанными на подозрительные сайты: утопнуть в трясине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71500" y="1714500"/>
            <a:ext cx="8286750" cy="350043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пришло письмо о крупном выигрыше – это враньё: просто так выиграть невозможно!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71500" y="1714500"/>
            <a:ext cx="8286750" cy="350043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не забыть тропинку назад и вернуться вовремя,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бери с собой Клубок волшебный!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500042"/>
            <a:ext cx="63196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такое Интернет?</a:t>
            </a:r>
          </a:p>
        </p:txBody>
      </p:sp>
      <p:pic>
        <p:nvPicPr>
          <p:cNvPr id="3075" name="Picture 3" descr="C:\Users\home\Download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286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G:\самая классная\Новая папка\opera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85762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G:\самая классная\Новая папка\48c7c0a8b1864b728080aa35f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214312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71500" y="1714500"/>
            <a:ext cx="8286750" cy="350043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хочешь дружить с другими царствами- государствами, изучай полезные социальные сервисы.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71500" y="1714500"/>
            <a:ext cx="8286750" cy="350043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забывай обновлять защиту – иначе вирус Серый волк съест твой компьютер!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71500" y="1714500"/>
            <a:ext cx="8286750" cy="350043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скачивай пиратские программы – иначе пираты потопят твой корабль в бурных волнах Интернета!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5"/>
          <p:cNvGrpSpPr>
            <a:grpSpLocks/>
          </p:cNvGrpSpPr>
          <p:nvPr/>
        </p:nvGrpSpPr>
        <p:grpSpPr bwMode="auto">
          <a:xfrm>
            <a:off x="2357438" y="2357438"/>
            <a:ext cx="6296025" cy="3494087"/>
            <a:chOff x="2357422" y="2357430"/>
            <a:chExt cx="6296052" cy="3494190"/>
          </a:xfrm>
        </p:grpSpPr>
        <p:pic>
          <p:nvPicPr>
            <p:cNvPr id="24579" name="Picture 6" descr="G:\самая классная\Новая папка\Безымянный - 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86446" y="2357430"/>
              <a:ext cx="2867028" cy="3494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0" name="Picture 7" descr="G:\самая классная\Новая папка\1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7422" y="2643182"/>
              <a:ext cx="3224218" cy="306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Всегда помни своё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Интернет-королевское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имя и не кланяйся всем подряд!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поддавайся ярким рекламам-указателям и не ходи тропками путанными на подозрительные сайты: утопнуть в трясине можно!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пришло письмо о крупном выигрыше – это«вранье-грамота»: просто так выиграть невозможно.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не забыть тропинку назад и вернуться во время, бери с собой Клубок волшебный!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хочешь дружить с другими царствами-государствами, изучай полезные социальные!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забывай обновлять антивирусную программу – иначе вирус Серый Волк съест весь твой компьютер!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скачивай нелицензионные программные продукты – иначе пираты потопят твой корабль в бурных волнах Интернета!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нажимайте на ссылки!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скачивайте и не открывайте файлы из подозрительных источников!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общайтесь с незнакомцами в сети!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распространяйте свою личную информацию!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запускайте подозрительные файлы!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Будьте бдительны!!!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500042"/>
            <a:ext cx="55411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Советы для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loud.graphicleftovers.com/11976/1132496/computer-cartoon-kids-and-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43063"/>
            <a:ext cx="43576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ownloads\zashhitite-detej-ot-vrednogo-vliyaniya-s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928813"/>
            <a:ext cx="678815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80481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Безопасность в Интернете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Вредоносные программы.</a:t>
            </a:r>
          </a:p>
          <a:p>
            <a:r>
              <a:rPr lang="ru-RU" smtClean="0"/>
              <a:t>Кража информации. </a:t>
            </a:r>
          </a:p>
          <a:p>
            <a:r>
              <a:rPr lang="ru-RU" smtClean="0"/>
              <a:t>Безответственность сотрудников интернета.</a:t>
            </a:r>
          </a:p>
          <a:p>
            <a:r>
              <a:rPr lang="ru-RU" smtClean="0"/>
              <a:t>Кража денег.</a:t>
            </a:r>
          </a:p>
          <a:p>
            <a:r>
              <a:rPr lang="ru-RU" smtClean="0"/>
              <a:t>Нежелательная реклама.</a:t>
            </a:r>
          </a:p>
          <a:p>
            <a:r>
              <a:rPr lang="ru-RU" smtClean="0"/>
              <a:t>Программные сбои.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357166"/>
            <a:ext cx="54873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Опасности в сети: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285860"/>
            <a:ext cx="8230844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Сказка 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золотых правилах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безопасности в Интернете </a:t>
            </a:r>
          </a:p>
          <a:p>
            <a:pPr algn="ctr"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5"/>
          <p:cNvGrpSpPr>
            <a:grpSpLocks/>
          </p:cNvGrpSpPr>
          <p:nvPr/>
        </p:nvGrpSpPr>
        <p:grpSpPr bwMode="auto">
          <a:xfrm>
            <a:off x="2357438" y="2357438"/>
            <a:ext cx="6296025" cy="3494087"/>
            <a:chOff x="2357422" y="2357430"/>
            <a:chExt cx="6296052" cy="3494190"/>
          </a:xfrm>
        </p:grpSpPr>
        <p:pic>
          <p:nvPicPr>
            <p:cNvPr id="8195" name="Picture 6" descr="G:\самая классная\Новая папка\Безымянный - 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86446" y="2357430"/>
              <a:ext cx="2867028" cy="3494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6" name="Picture 7" descr="G:\самая классная\Новая папка\1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7422" y="2643182"/>
              <a:ext cx="3224218" cy="306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G:\самая классная\Новая папка\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2643188"/>
            <a:ext cx="322421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G:\самая классная\Новая папка\Безымянный -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571625"/>
            <a:ext cx="2867025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</TotalTime>
  <Words>301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Arial</vt:lpstr>
      <vt:lpstr>Comic Sans MS</vt:lpstr>
      <vt:lpstr>Тема Office</vt:lpstr>
      <vt:lpstr>Безопасный интернет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ВСЕМИРНАЯ ПАУТИНА</dc:title>
  <dc:creator>Дима</dc:creator>
  <cp:lastModifiedBy>Kab№1</cp:lastModifiedBy>
  <cp:revision>27</cp:revision>
  <dcterms:created xsi:type="dcterms:W3CDTF">2011-07-09T12:06:20Z</dcterms:created>
  <dcterms:modified xsi:type="dcterms:W3CDTF">2021-06-11T05:32:16Z</dcterms:modified>
</cp:coreProperties>
</file>